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8/7/2017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Monday, July 31, 2017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Hand in Monitoring Log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Get new Monitoring Log (green)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Review Measurement Challenge</a:t>
            </a:r>
          </a:p>
          <a:p>
            <a:r>
              <a:rPr lang="en-US" sz="3000" dirty="0">
                <a:solidFill>
                  <a:srgbClr val="00B0F0"/>
                </a:solidFill>
              </a:rPr>
              <a:t>M</a:t>
            </a:r>
            <a:r>
              <a:rPr lang="en-US" sz="3000" dirty="0" smtClean="0">
                <a:solidFill>
                  <a:srgbClr val="00B0F0"/>
                </a:solidFill>
              </a:rPr>
              <a:t>etric notes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Ruling Distance Measurement</a:t>
            </a:r>
          </a:p>
          <a:p>
            <a:pPr marL="0" indent="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 </a:t>
            </a: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EB7115"/>
                </a:solidFill>
              </a:rPr>
              <a:t>None</a:t>
            </a:r>
            <a:endParaRPr lang="en-US" sz="3000" dirty="0">
              <a:solidFill>
                <a:srgbClr val="EB7115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US" dirty="0">
                <a:solidFill>
                  <a:srgbClr val="FFFF00"/>
                </a:solidFill>
              </a:rPr>
              <a:t>Describe something you already learned about the metric system.  THINK:  what is it?  why do we have/use it?  who uses it?  etc.</a:t>
            </a: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Agenda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Monitoring Log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**Remember, place all other belongings INCLUDING your BACKPACK UNDER the side counters..... 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38929</TotalTime>
  <Words>98</Words>
  <Application>Microsoft Office PowerPoint</Application>
  <PresentationFormat>Widescreen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Monday, July 31, 2017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327</cp:revision>
  <cp:lastPrinted>2016-04-26T17:44:54Z</cp:lastPrinted>
  <dcterms:created xsi:type="dcterms:W3CDTF">2015-10-22T15:42:29Z</dcterms:created>
  <dcterms:modified xsi:type="dcterms:W3CDTF">2017-08-07T23:28:08Z</dcterms:modified>
</cp:coreProperties>
</file>